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660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02833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86201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708700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6664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91171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12388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97861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72982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688541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44711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01232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pPr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28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4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skoshi@lysva.i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skoshi@lysva.i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&#1090;&#1077;&#1093;%20&#1082;&#1072;&#1088;&#1090;&#1072;%20&#1085;&#1086;&#1074;&#1072;&#1103;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skoshi@lysva.in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ka-mode.ru/dyhatelnye-uprazhnenija-dlja-snjatija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nsportal.ru/shkola/materialy-k-attestatsii/library/2016/02/21/zdorovesberegayushchie-tehnologii-v-obrazovatelnom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skoshi@lysva.in" TargetMode="External"/><Relationship Id="rId5" Type="http://schemas.openxmlformats.org/officeDocument/2006/relationships/hyperlink" Target="https://infourok.ru/refleksiya-v-obrazovatelnom-processe-1926999.html" TargetMode="External"/><Relationship Id="rId4" Type="http://schemas.openxmlformats.org/officeDocument/2006/relationships/hyperlink" Target="https://doctor.kz/fitnes/news/2014/02/28/1622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mailto:skoshi@lysva.in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mailto:skoshi@lysva.in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20614" y="3549040"/>
            <a:ext cx="4708161" cy="238760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Всероссийский конкурс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«Школа – территория здоровья»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Номинация 2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«Лучший конспект урока с применением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технологий»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i="1" dirty="0" smtClean="0"/>
              <a:t>Конспект урока физической культуры</a:t>
            </a:r>
            <a:br>
              <a:rPr lang="ru-RU" sz="1600" i="1" dirty="0" smtClean="0"/>
            </a:br>
            <a:r>
              <a:rPr lang="ru-RU" sz="1600" i="1" dirty="0" smtClean="0"/>
              <a:t>«Лазание по гимнастической скамейке»</a:t>
            </a:r>
            <a:br>
              <a:rPr lang="ru-RU" sz="1600" i="1" dirty="0" smtClean="0"/>
            </a:br>
            <a:r>
              <a:rPr lang="ru-RU" sz="1600" i="1" dirty="0" smtClean="0"/>
              <a:t> (Раздел «Гимнастика»)</a:t>
            </a:r>
            <a:br>
              <a:rPr lang="ru-RU" sz="1600" i="1" dirty="0" smtClean="0"/>
            </a:br>
            <a:r>
              <a:rPr lang="ru-RU" sz="1600" i="1" dirty="0" smtClean="0"/>
              <a:t> </a:t>
            </a:r>
            <a:br>
              <a:rPr lang="ru-RU" sz="1600" i="1" dirty="0" smtClean="0"/>
            </a:br>
            <a:r>
              <a:rPr lang="ru-RU" sz="1600" i="1" dirty="0" smtClean="0"/>
              <a:t>3 класс</a:t>
            </a:r>
            <a:br>
              <a:rPr lang="ru-RU" sz="1600" i="1" dirty="0" smtClean="0"/>
            </a:br>
            <a:r>
              <a:rPr lang="ru-RU" sz="1600" i="1" dirty="0" smtClean="0"/>
              <a:t>(АООП образования обучающихся с умственной отсталостью, 1 вариант)</a:t>
            </a:r>
            <a:br>
              <a:rPr lang="ru-RU" sz="1600" i="1" dirty="0" smtClean="0"/>
            </a:br>
            <a:r>
              <a:rPr lang="ru-RU" sz="1600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005054" y="381813"/>
            <a:ext cx="670931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образования администрации города Лысьва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«Школа для детей с ограниченными возможностями здоровья»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618960, г.Лысьва,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ул.Кострова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36,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skoshi@lysva.in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8 34 249 5 47 33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6512168" y="3842116"/>
            <a:ext cx="4708161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Лысьва, 2019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9" name="Picture 3" descr="http://x-lines.ru/letters/i/cyrillicscript/0394/dc2127/30/0/4nx7bqgozxemmwf94n47bxqozmemhegou5emzwcc4n37bcby4nq7bqgozmem7wf54napbpqosmem5wf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1059" y="2591654"/>
            <a:ext cx="5305425" cy="571501"/>
          </a:xfrm>
          <a:prstGeom prst="rect">
            <a:avLst/>
          </a:prstGeom>
          <a:noFill/>
        </p:spPr>
      </p:pic>
      <p:sp>
        <p:nvSpPr>
          <p:cNvPr id="10" name="Заголовок 6"/>
          <p:cNvSpPr txBox="1">
            <a:spLocks/>
          </p:cNvSpPr>
          <p:nvPr/>
        </p:nvSpPr>
        <p:spPr>
          <a:xfrm>
            <a:off x="6520960" y="3296993"/>
            <a:ext cx="4708161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учитель физической культуры МБОУ «Школа для детей с ОВЗ»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3"/>
          </p:nvPr>
        </p:nvSpPr>
        <p:spPr>
          <a:xfrm>
            <a:off x="508512" y="2221279"/>
            <a:ext cx="5087912" cy="4351338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33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Сегодня формирование  здорового образа жизни у подрастающего поколения одна  из  приоритетных задач в  деятельности педагогов.</a:t>
            </a:r>
          </a:p>
          <a:p>
            <a:pPr algn="just">
              <a:buNone/>
            </a:pPr>
            <a:r>
              <a:rPr lang="ru-RU" sz="33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Практика показывает, что существующая традиционная методика проведения занятий с обучающимися с умственной отсталостью  не всегда приводит к успеху. Детям даётся много знаний, понятий, которые они не воспринимают. В результате они переутомляются, не осознают материал, происходит психическое возбуждение или наоборот вялость и апатия, снижается работоспособность ребёнка, нарушается внимание. Поэтому в работе с такими детьми необходимо использовать </a:t>
            </a:r>
            <a:r>
              <a:rPr lang="ru-RU" sz="3300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здоровьесберегающие</a:t>
            </a:r>
            <a:r>
              <a:rPr lang="ru-RU" sz="33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технологии.</a:t>
            </a:r>
          </a:p>
          <a:p>
            <a:pPr algn="just">
              <a:buNone/>
            </a:pPr>
            <a:r>
              <a:rPr lang="ru-RU" sz="33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Сущность </a:t>
            </a:r>
            <a:r>
              <a:rPr lang="ru-RU" sz="3300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здоровьесберегающего</a:t>
            </a:r>
            <a:r>
              <a:rPr lang="ru-RU" sz="33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урока состоит в том, что этот урок обеспечивает ребёнку сохранение и увеличение  жизненных сил от начала и до конца урока, а также позволяет использовать полученные умения самостоятельно в дальнейшей жизни. 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41734" y="1385032"/>
            <a:ext cx="5087911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i="1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292265" y="2845533"/>
            <a:ext cx="5087912" cy="435133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005054" y="381813"/>
            <a:ext cx="670931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образования администрации города Лысьва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«Школа для детей с ограниченными возможностями здоровья»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618960, г.Лысьва,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ул.Кострова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36,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skoshi@lysva.in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8 34 249 5 47 33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4" name="Picture 2" descr="http://x-lines.ru/letters/i/cyrillicscript/0394/dc2127/30/0/4nx7bxstt9eadwf74nhpdysoszemzwcc4n67bcgtthopbp6osdem9wfa4gy7bqsos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0313" y="1314206"/>
            <a:ext cx="3924300" cy="762000"/>
          </a:xfrm>
          <a:prstGeom prst="rect">
            <a:avLst/>
          </a:prstGeom>
          <a:noFill/>
        </p:spPr>
      </p:pic>
      <p:sp>
        <p:nvSpPr>
          <p:cNvPr id="8198" name="AutoShape 6" descr="https://x-lines.ru/letters/i/cyrillicscript/0444/dc2127/20/0/4ntpbpqtozem5wf64n77bxsosxemtwc84n47dyqozmembwcxryf7bqsosdeabwcn4nanbwcd4gypbxsozmemyegtouemtwfz4nhpdb6oszeadwf44n9pbqjy4n7pdy6ozxea3wcn4gb7dygttcf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9" name="Picture 7" descr="C:\Documents and Settings\Бондаренко\Рабочий стол\4ntpbpqtozem5wf64n77bxsosxemtwc84n47dyqozmembwcxryf7bqsosdeabwcn4nanbwcd4gypbxsozmemyegtouemtwfz4nhpdb6oszeadwf44n9pbqjy4n7pdy6ozxea3wcn4gb7dygttcfo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4615" y="2929672"/>
            <a:ext cx="5653454" cy="9653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276464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277708" y="1872639"/>
            <a:ext cx="5143500" cy="4440238"/>
          </a:xfrm>
        </p:spPr>
        <p:txBody>
          <a:bodyPr>
            <a:no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рациональная плотность урока;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контроль за работоспособностью учащихся в ходе урока и  снижение  утомления после нагрузки на каждом этапе (дыхательные упражнения, элементы массажа, коррекционные и релаксационные упражнения);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неоднократное включение в урок вопросов, связанных со здоровьем обучающихся, которые способствовали формированию  здорового образа жизни;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разнообразие видов деятельности (просмотр видеофрагмента, музыкальная разминка, работа в парах, группах, работа по карточкам, само-  и </a:t>
            </a:r>
            <a:r>
              <a:rPr lang="ru-RU" sz="12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взаимооценивание</a:t>
            </a: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, элементы массажа, игровая деятельность);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использование наглядности и сочетание различных форм предоставления информации (видеосюжет, музыкальное сопровождение, карточки; раздаточный материал «Упражнения для космонавтов», изображения космонавта, планет, ракеты, флажки и элементы светофора для рефлексии, значки);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осуществление индивидуального подхода к обучающимся с учетом личностных возможностей (адекватная нагрузка на каждом  этапе урока, помощь учителя);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создание благоприятного психологического климата, ситуации успеха, сотрудничество;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2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рефлексия деятельности в течение всего урока и в итоговой его части</a:t>
            </a:r>
            <a:r>
              <a:rPr lang="ru-RU" sz="1200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	</a:t>
            </a:r>
          </a:p>
          <a:p>
            <a:pPr algn="just">
              <a:buFont typeface="Arial" pitchFamily="34" charset="0"/>
              <a:buChar char="•"/>
            </a:pPr>
            <a:endParaRPr lang="ru-RU" sz="12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30497" y="2587374"/>
            <a:ext cx="52108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90925" algn="l"/>
              </a:tabLst>
            </a:pPr>
            <a:r>
              <a:rPr lang="ru-RU" sz="16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Данный урок  спланирован и проведен с целью повторения темы «Лазание по гимнастической скамейке» в разделе «Гимнастика» для учащихся с лёгкой умственной отсталостью в 3 классе (1 вариант).  Применена нетрадиционная форма урока (урок - путешествие), с использованием музыкального сопровождения, что способствовало активизации учащихся, повышению интереса к уроку.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943508" y="346644"/>
            <a:ext cx="670931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образования администрации города Лысьва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«Школа для детей с ограниченными возможностями здоровья»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618960, г.Лысьва,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ул.Кострова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36,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skoshi@lysva.in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8 34 249 5 47 33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70" name="Picture 2" descr="C:\Documents and Settings\Бондаренко\Рабочий стол\4nkpbqgosdem8wf74n9pdyqtomemtwf44nanbwcy4n47bp6toxemzwcc4gbpbcgtomem7wf1rdea8wcy4n9pbqsos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373" y="1367570"/>
            <a:ext cx="5372100" cy="676275"/>
          </a:xfrm>
          <a:prstGeom prst="rect">
            <a:avLst/>
          </a:prstGeom>
          <a:noFill/>
        </p:spPr>
      </p:pic>
      <p:pic>
        <p:nvPicPr>
          <p:cNvPr id="8" name="Рисунок 7" descr="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0992" y="1409024"/>
            <a:ext cx="5351585" cy="5483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406649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504236" y="2506662"/>
            <a:ext cx="5181600" cy="4351338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1.Щетинин М.Н. «Дыхательная гимнастика </a:t>
            </a:r>
            <a:r>
              <a:rPr lang="ru-RU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Стрельниковой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». - Москва, изд. «Физкультура и спорт», 2002.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2.Лях В.И., Тесты в физическом воспитании школьников. - М.: Физкультура и спорт, 1998. 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3. Мирошниченко Т.А. </a:t>
            </a:r>
            <a:r>
              <a:rPr lang="ru-RU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Здоровьесберегающие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технологии в образовательном процессе.  </a:t>
            </a:r>
            <a:r>
              <a:rPr lang="ru-RU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Педсовет.су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 [Электронный ресурс]  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2"/>
              </a:rPr>
              <a:t>https://nsportal.ru/shkola/materialy-k-attestatsii/library/2016/02/21/zdorovesberegayushchie-tehnologii-v-obrazovatelnom</a:t>
            </a:r>
            <a:endParaRPr lang="ru-RU" sz="30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4.Дыхательные упражнения для снятия напряжения[Электронный ресурс]  .</a:t>
            </a:r>
            <a:r>
              <a:rPr lang="en-US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http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://</a:t>
            </a:r>
            <a:r>
              <a:rPr lang="en-US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ka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-</a:t>
            </a:r>
            <a:r>
              <a:rPr lang="en-US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mode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.</a:t>
            </a:r>
            <a:r>
              <a:rPr lang="en-US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ru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/</a:t>
            </a:r>
            <a:r>
              <a:rPr lang="en-US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dyhatelnye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-</a:t>
            </a:r>
            <a:r>
              <a:rPr lang="en-US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uprazhnenija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-</a:t>
            </a:r>
            <a:r>
              <a:rPr lang="en-US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dlja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-</a:t>
            </a:r>
            <a:r>
              <a:rPr lang="en-US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sn</a:t>
            </a:r>
            <a:r>
              <a:rPr lang="ru-RU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jatija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/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5.  Координация движений: 5 минут в день на тренировку. </a:t>
            </a:r>
            <a:r>
              <a:rPr lang="en-US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Doctor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lang="en-US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kz</a:t>
            </a:r>
            <a:r>
              <a:rPr lang="en-US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[Электронный ресурс]       </a:t>
            </a:r>
            <a:r>
              <a:rPr lang="en-US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https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://</a:t>
            </a:r>
            <a:r>
              <a:rPr lang="en-US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doctor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.</a:t>
            </a:r>
            <a:r>
              <a:rPr lang="en-US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kz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/</a:t>
            </a:r>
            <a:r>
              <a:rPr lang="en-US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fitnes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/</a:t>
            </a:r>
            <a:r>
              <a:rPr lang="en-US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news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/2014/02/28/16220</a:t>
            </a:r>
            <a:endParaRPr lang="ru-RU" sz="30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6.Каляцкая Н.Я. Рефлексия в образовательном процессе. ИНФОУРОК. [Электронный ресурс]   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5"/>
              </a:rPr>
              <a:t>https://infourok.ru/refleksiya-v-obrazovatelnom-processe-1926999.html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Приложение 1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Комплекс ОРУ в парах с обручем</a:t>
            </a:r>
            <a:endParaRPr lang="ru-RU" sz="45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И.П. - дети встают парами лицом друг к другу у обруча): 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1-2 поднять обруч, 3-4 опустить;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И.П. – обруч вверху, 1-2 наклон в лево, 3-4 в право;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И.П. – обруч в опущенных руках; раскачивание обруча влево и вправо;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И.П. – обруч перед собой; 1-2 поворот за левой рукой влево, 3-4 поворот за правой рукой вправо;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И.П. – обруч перед собой; приседания;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И.П. – обруч на полу, «мельница»;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И.П. – то же, прыжки на двух ногах в обруч по очереди (</a:t>
            </a:r>
            <a:r>
              <a:rPr lang="ru-RU" sz="3000" b="1" dirty="0" err="1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осв</a:t>
            </a: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 – заходят и выходят);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И.П. – встать рядом в паре, обруч между детьми в левой и в правой руках; дыхательное упражнение;1-2 вдох руки вверх, 3-6 - задержка дыхания, 7–8 выдох.</a:t>
            </a:r>
          </a:p>
          <a:p>
            <a:endParaRPr lang="ru-RU" sz="30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05054" y="381813"/>
            <a:ext cx="670931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образования администрации города Лысьва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«Школа для детей с ограниченными возможностями здоровья»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618960, г.Лысьва,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ул.Кострова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36,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skoshi@lysva.in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8 34 249 5 47 33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 descr="1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850" y="1692927"/>
            <a:ext cx="4685715" cy="676191"/>
          </a:xfrm>
          <a:prstGeom prst="rect">
            <a:avLst/>
          </a:prstGeom>
        </p:spPr>
      </p:pic>
      <p:pic>
        <p:nvPicPr>
          <p:cNvPr id="10" name="Рисунок 9" descr="13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5439" y="1781102"/>
            <a:ext cx="4041198" cy="4762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54869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84811" y="1722560"/>
            <a:ext cx="5157787" cy="3684588"/>
          </a:xfrm>
        </p:spPr>
        <p:txBody>
          <a:bodyPr>
            <a:normAutofit/>
          </a:bodyPr>
          <a:lstStyle/>
          <a:p>
            <a:pPr algn="r">
              <a:lnSpc>
                <a:spcPct val="80000"/>
              </a:lnSpc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Приложение 2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для совершенствования координации</a:t>
            </a:r>
          </a:p>
          <a:p>
            <a:pPr lvl="0"/>
            <a:r>
              <a:rPr lang="ru-RU" sz="15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Поднимите одну ногу, согнутую в колене, вверх - на комфортную для вас высоту. Стойте до 30 секунд. Поменяйте ногу.</a:t>
            </a:r>
          </a:p>
          <a:p>
            <a:pPr lvl="0"/>
            <a:r>
              <a:rPr lang="ru-RU" sz="15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Повторите эти упражнения с закрытыми глазами. Если  удастся продержаться на одной ноге 30 секунд – это хорошо. Если же нет – стоит начать тренировку.</a:t>
            </a:r>
          </a:p>
          <a:p>
            <a:pPr lvl="0"/>
            <a:r>
              <a:rPr lang="ru-RU" sz="15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Упражнение «ласточка».</a:t>
            </a:r>
          </a:p>
          <a:p>
            <a:pPr lvl="0"/>
            <a:r>
              <a:rPr lang="ru-RU" sz="15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Вычертить лежащую  «восьмёрку» правой рукой, затем левой рукой, затем одновременно двумя руками.</a:t>
            </a:r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6268915" y="1599467"/>
            <a:ext cx="5183188" cy="3922102"/>
          </a:xfrm>
        </p:spPr>
        <p:txBody>
          <a:bodyPr>
            <a:normAutofit fontScale="40000" lnSpcReduction="20000"/>
          </a:bodyPr>
          <a:lstStyle/>
          <a:p>
            <a:pPr algn="r">
              <a:buNone/>
            </a:pPr>
            <a:r>
              <a:rPr lang="ru-RU" sz="4600" b="1" i="1" dirty="0" smtClean="0">
                <a:latin typeface="Times New Roman" pitchFamily="18" charset="0"/>
                <a:cs typeface="Times New Roman" pitchFamily="18" charset="0"/>
              </a:rPr>
              <a:t>Приложение 3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Раздаточный материал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Комплекс упражнений на координацию и дыхание « Упражнения космонавтов»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algn="ctr">
              <a:buNone/>
            </a:pPr>
            <a:r>
              <a:rPr lang="ru-RU" sz="33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Дыхательные упражнения</a:t>
            </a:r>
          </a:p>
          <a:p>
            <a:pPr algn="ctr">
              <a:buNone/>
            </a:pPr>
            <a:endParaRPr lang="ru-RU" u="sng" dirty="0" smtClean="0"/>
          </a:p>
          <a:p>
            <a:pPr lvl="0"/>
            <a:r>
              <a:rPr lang="ru-RU" sz="33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Дыхание для расслабления (на счет). Сделать вдох носом, считая до четырех, затем выдохнуть, также считая до четырех, чтобы вдохи и выдохи были одинаковые по длительности.</a:t>
            </a:r>
          </a:p>
          <a:p>
            <a:pPr lvl="0"/>
            <a:r>
              <a:rPr lang="ru-RU" sz="33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Бодрящее. Это упражнение помогает взбодриться и зарядиться энергией. Сделать медленный, глубокий вдох и быстрый, резкий выдох. Повторить.</a:t>
            </a:r>
          </a:p>
          <a:p>
            <a:r>
              <a:rPr lang="ru-RU" sz="33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Для прояснения мыслей. Упражнение помогает активизировать мыслительную деятельность. Нужно сделать носом короткий вдох и медленный, в два раза длиннее, выдох. Сделать короткую паузу и повторить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005054" y="381813"/>
            <a:ext cx="670931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образования администрации города Лысьва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«Школа для детей с ограниченными возможностями здоровья»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618960, г.Лысьва,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ул.Кострова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36,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skoshi@lysva.in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8 34 249 5 47 33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1" name="Рисунок 1" descr="http://images.clipartpanda.com/astronaut-clipart-astronaut_in_space_suit.jpg"/>
          <p:cNvPicPr>
            <a:picLocks noChangeAspect="1" noChangeArrowheads="1"/>
          </p:cNvPicPr>
          <p:nvPr/>
        </p:nvPicPr>
        <p:blipFill>
          <a:blip r:embed="rId3" cstate="print"/>
          <a:srcRect l="19917" r="12785" b="9737"/>
          <a:stretch>
            <a:fillRect/>
          </a:stretch>
        </p:blipFill>
        <p:spPr bwMode="auto">
          <a:xfrm>
            <a:off x="10832123" y="5234715"/>
            <a:ext cx="743317" cy="1162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385034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338754" y="400872"/>
            <a:ext cx="763172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образования администрации города Лысьва Пермского края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«Школа для детей с ограниченными возможностями здоровья»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618960, г.Лысьва,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ул.Кострова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36,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skoshi@lysva.in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8 34 249 5 47 33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97529" y="2014395"/>
            <a:ext cx="524056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для совершенствования координации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500" b="1" dirty="0" smtClean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5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.Поднимите одну ногу, согнутую в колене, вверх - на комфортную для вас высоту. Стойте до 30 секунд. Поменяйте ногу.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5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Повторите эти упражнения с закрытыми глазами. Если  удастся продержаться на одной ноге 30 секунд – это хорошо. Если же нет – стоит начать тренировку.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5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Упражнение «ласточка».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500" b="1" dirty="0" smtClean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Вычертить лежащую  «восьмёрку» правой рукой, затем левой рукой, затем одновременно двумя руками.</a:t>
            </a:r>
          </a:p>
        </p:txBody>
      </p:sp>
      <p:pic>
        <p:nvPicPr>
          <p:cNvPr id="4098" name="Рисунок 4" descr="https://im0-tub-ru.yandex.net/i?id=fea5a386c2287b8033eb256e8951a73b-sr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50570" y="2383863"/>
            <a:ext cx="2534822" cy="17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1" descr="https://png.pngtree.com/element_origin_min_pic/16/11/09/69c6672e8e7e54a3d46ae16bd6c102f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80992" y="2231645"/>
            <a:ext cx="2031023" cy="290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1" descr="http://media-ninja.ru/content/uploads/images/November2016/33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62487" y="4191046"/>
            <a:ext cx="1936285" cy="179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0653" y="1811215"/>
            <a:ext cx="25145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Космонавт ЮРА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74" name="AutoShape 2"/>
          <p:cNvCxnSpPr>
            <a:cxnSpLocks noChangeShapeType="1"/>
          </p:cNvCxnSpPr>
          <p:nvPr/>
        </p:nvCxnSpPr>
        <p:spPr bwMode="auto">
          <a:xfrm>
            <a:off x="8510953" y="4703886"/>
            <a:ext cx="975946" cy="76493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9275885" y="5618284"/>
            <a:ext cx="369277" cy="1758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451731" y="5820507"/>
            <a:ext cx="5715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950570" y="1802423"/>
            <a:ext cx="24321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5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Значок космонавта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8273561" y="6031523"/>
            <a:ext cx="23383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5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43309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листание 1" id="{6EB41901-E906-4F5D-92CE-8CC78677F874}" vid="{66B04ABB-2228-4FAF-99D5-43E267AA4B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1</Template>
  <TotalTime>219</TotalTime>
  <Words>555</Words>
  <Application>Microsoft Office PowerPoint</Application>
  <PresentationFormat>Произвольный</PresentationFormat>
  <Paragraphs>106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листание 1</vt:lpstr>
      <vt:lpstr>                          III Всероссийский конкурс  «Школа – территория здоровья» Номинация 2  «Лучший конспект урока с применением здоровьесберегающих технологий»         Конспект урока физической культуры «Лазание по гимнастической скамейке»  (Раздел «Гимнастика»)   3 класс (АООП образования обучающихся с умственной отсталостью, 1 вариант)   </vt:lpstr>
      <vt:lpstr>      </vt:lpstr>
      <vt:lpstr>Слайд 3</vt:lpstr>
      <vt:lpstr>Слайд 4</vt:lpstr>
      <vt:lpstr>Слайд 5</vt:lpstr>
      <vt:lpstr>Министерство образования и науки Пермского края Управление образования администрации города Лысьва Пермского края Муниципальное бюджетное общеобразовательное учреждение «Школа для детей с ограниченными возможностями здоровья» 618960, г.Лысьва, ул.Кострова, 36, skoshi@lysva.in, 8 34 249 5 47 33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Бондаренко</cp:lastModifiedBy>
  <cp:revision>28</cp:revision>
  <dcterms:created xsi:type="dcterms:W3CDTF">2016-11-15T09:14:47Z</dcterms:created>
  <dcterms:modified xsi:type="dcterms:W3CDTF">2019-09-04T07:15:32Z</dcterms:modified>
</cp:coreProperties>
</file>